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4" autoAdjust="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22951D-1BA5-4B36-BE6C-8AF584006D0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83ADC4-1AF5-496A-9D60-288637BD4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 Continues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Naturalization Project</a:t>
            </a:r>
            <a:endParaRPr lang="en-US" dirty="0"/>
          </a:p>
        </p:txBody>
      </p:sp>
      <p:pic>
        <p:nvPicPr>
          <p:cNvPr id="4" name="Picture 3" descr="naturilization 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142" y="2743200"/>
            <a:ext cx="2609402" cy="3886199"/>
          </a:xfrm>
          <a:prstGeom prst="rect">
            <a:avLst/>
          </a:prstGeom>
        </p:spPr>
      </p:pic>
      <p:pic>
        <p:nvPicPr>
          <p:cNvPr id="5" name="Picture 4" descr="naturilization projec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96000" y="2743200"/>
            <a:ext cx="2286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are going to be hungry!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What an assembly line!</a:t>
            </a:r>
            <a:endParaRPr lang="en-US" dirty="0"/>
          </a:p>
        </p:txBody>
      </p:sp>
      <p:pic>
        <p:nvPicPr>
          <p:cNvPr id="16" name="Content Placeholder 15" descr="naturalization work bee 0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Content Placeholder 7" descr="naturalization work bee 0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the Workers!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of our community members relaxing after working in the garden.</a:t>
            </a:r>
            <a:endParaRPr lang="en-US" dirty="0"/>
          </a:p>
        </p:txBody>
      </p:sp>
      <p:pic>
        <p:nvPicPr>
          <p:cNvPr id="8" name="Content Placeholder 7" descr="naturalization work bee 0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 in the fall of 2010, pathways were cut in ready for the spring.</a:t>
            </a:r>
          </a:p>
          <a:p>
            <a:r>
              <a:rPr lang="en-US" dirty="0" smtClean="0"/>
              <a:t>Now pathways need to be cut down so mulch can be added in May, 2011.</a:t>
            </a:r>
          </a:p>
          <a:p>
            <a:r>
              <a:rPr lang="en-US" dirty="0" smtClean="0"/>
              <a:t>Bridge will be installed on piles and welded on caps in May, 2011.</a:t>
            </a:r>
          </a:p>
          <a:p>
            <a:r>
              <a:rPr lang="en-US" dirty="0" smtClean="0"/>
              <a:t>Park benches will be added in May, 2011.</a:t>
            </a:r>
          </a:p>
          <a:p>
            <a:r>
              <a:rPr lang="en-US" dirty="0" smtClean="0"/>
              <a:t>Bird and butterfly garden prepared and planted in June 2011.</a:t>
            </a:r>
          </a:p>
          <a:p>
            <a:r>
              <a:rPr lang="en-US" dirty="0" smtClean="0"/>
              <a:t>Trial gardens prepared and planted in June 2011.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maintenance plan will be in place for the summer.  Our plan is to plant potatoes and pumpkins .  In the fall of 2011, we plan to have a fall festival making as many things as we can using the harvest.  </a:t>
            </a:r>
            <a:r>
              <a:rPr lang="en-US" dirty="0" err="1" smtClean="0"/>
              <a:t>Ie</a:t>
            </a:r>
            <a:r>
              <a:rPr lang="en-US" dirty="0" smtClean="0"/>
              <a:t>. Potato salad, potato soup, pumpkin pie, pumpkin muffins.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Wheeliker’s</a:t>
            </a:r>
            <a:r>
              <a:rPr lang="en-US" dirty="0" smtClean="0"/>
              <a:t> Kindergarten’s Class Helping out.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Cargill helps out in donations and labor!  Thanks Dan!</a:t>
            </a:r>
            <a:endParaRPr lang="en-US" dirty="0"/>
          </a:p>
        </p:txBody>
      </p:sp>
      <p:pic>
        <p:nvPicPr>
          <p:cNvPr id="7" name="Content Placeholder 6" descr="naturalization work bee 05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Content Placeholder 7" descr="naturalization work bee 0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Festival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the fall of 2011, we plan on using our harvest to make different things such as potato soup, potato salad, pumpkin pie etc.</a:t>
            </a:r>
            <a:endParaRPr lang="en-US" dirty="0"/>
          </a:p>
        </p:txBody>
      </p:sp>
      <p:pic>
        <p:nvPicPr>
          <p:cNvPr id="1026" name="Picture 2" descr="C:\Documents and Settings\bogathk\Local Settings\Temporary Internet Files\Content.IE5\C6A9MZUM\MP9004445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8460"/>
            <a:ext cx="1752600" cy="2625803"/>
          </a:xfrm>
          <a:prstGeom prst="rect">
            <a:avLst/>
          </a:prstGeom>
          <a:noFill/>
        </p:spPr>
      </p:pic>
      <p:pic>
        <p:nvPicPr>
          <p:cNvPr id="1027" name="Picture 3" descr="C:\Documents and Settings\bogathk\Local Settings\Temporary Internet Files\Content.IE5\8HM1BOY4\MP9004228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469026"/>
            <a:ext cx="2089101" cy="2637781"/>
          </a:xfrm>
          <a:prstGeom prst="rect">
            <a:avLst/>
          </a:prstGeom>
          <a:noFill/>
        </p:spPr>
      </p:pic>
      <p:pic>
        <p:nvPicPr>
          <p:cNvPr id="1028" name="Picture 4" descr="C:\Documents and Settings\bogathk\Local Settings\Temporary Internet Files\Content.IE5\YQ9A2CKX\MP90044250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352800"/>
            <a:ext cx="1828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Outdoor Classroom</a:t>
            </a:r>
            <a:endParaRPr lang="en-US" dirty="0"/>
          </a:p>
        </p:txBody>
      </p:sp>
      <p:pic>
        <p:nvPicPr>
          <p:cNvPr id="4" name="Content Placeholder 3" descr="rocks being plac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41024" y="2007235"/>
            <a:ext cx="5425440" cy="3611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Grade ¾ using the outdoor classroom.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Science and Language Arts</a:t>
            </a:r>
            <a:endParaRPr lang="en-US" dirty="0"/>
          </a:p>
        </p:txBody>
      </p:sp>
      <p:pic>
        <p:nvPicPr>
          <p:cNvPr id="7" name="Content Placeholder 6" descr="Naturalization May-10 00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Content Placeholder 7" descr="Naturalization May-10 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 Classroom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 Day</a:t>
            </a:r>
            <a:endParaRPr lang="en-US" dirty="0"/>
          </a:p>
        </p:txBody>
      </p:sp>
      <p:pic>
        <p:nvPicPr>
          <p:cNvPr id="5" name="Content Placeholder 4" descr="Naturalization May-10 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6" name="Content Placeholder 5" descr="Naturalization May-10 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457200" y="1295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5/6 class cleaning up the area getting ready for the dry creek bed.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Junior High Students</a:t>
            </a:r>
            <a:endParaRPr lang="en-US" dirty="0"/>
          </a:p>
        </p:txBody>
      </p:sp>
      <p:pic>
        <p:nvPicPr>
          <p:cNvPr id="5" name="Content Placeholder 4" descr="cleaning up 2 may 2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4026107"/>
            <a:ext cx="4724400" cy="25890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cleaning up the garden area.  This area is for the bird and butterfly garden and adjacent to this will be the test gardens.</a:t>
            </a:r>
            <a:endParaRPr lang="en-US" dirty="0"/>
          </a:p>
        </p:txBody>
      </p:sp>
      <p:pic>
        <p:nvPicPr>
          <p:cNvPr id="7" name="Picture 6" descr="naturalization work bee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9065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Creek Bed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Work! Work! Work! Dig! Dig! Dig!  These students are working hard digging in the hard ground to create the base of the dry creek bed.</a:t>
            </a:r>
            <a:endParaRPr lang="en-US" sz="2000" dirty="0"/>
          </a:p>
        </p:txBody>
      </p:sp>
      <p:pic>
        <p:nvPicPr>
          <p:cNvPr id="5" name="Content Placeholder 4" descr="naturalization work bee 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Loads of rocks to be placed!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naturalization work bee 01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11" name="Content Placeholder 10" descr="Copy of naturalization work bee 0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Creek Bed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7" name="Content Placeholder 6" descr="naturalization work bee 0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Content Placeholder 7" descr="naturalization work bee 0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86983" y="2471738"/>
            <a:ext cx="2865834" cy="38211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Quite Finished …..But Soon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Beechinor’s</a:t>
            </a:r>
            <a:r>
              <a:rPr lang="en-US" dirty="0" smtClean="0"/>
              <a:t> Grade ½ class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Tschabold’s</a:t>
            </a:r>
            <a:r>
              <a:rPr lang="en-US" dirty="0" smtClean="0"/>
              <a:t> Grade ½ class</a:t>
            </a:r>
            <a:endParaRPr lang="en-US" dirty="0"/>
          </a:p>
        </p:txBody>
      </p:sp>
      <p:pic>
        <p:nvPicPr>
          <p:cNvPr id="7" name="Content Placeholder 6" descr="naturalization work bee 0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Content Placeholder 7" descr="naturalization work bee 0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 Contributes to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</TotalTime>
  <Words>353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Naturalization Project</vt:lpstr>
      <vt:lpstr>Creating the Outdoor Classroom</vt:lpstr>
      <vt:lpstr>Outdoor Classroom</vt:lpstr>
      <vt:lpstr>Clean Up Day</vt:lpstr>
      <vt:lpstr>Junior High Students</vt:lpstr>
      <vt:lpstr>Dry Creek Bed</vt:lpstr>
      <vt:lpstr>Dry Creek Bed</vt:lpstr>
      <vt:lpstr>Not Quite Finished …..But Soon</vt:lpstr>
      <vt:lpstr>Everyone Contributes to the Project</vt:lpstr>
      <vt:lpstr>Feeding the Workers!</vt:lpstr>
      <vt:lpstr>One of our community members relaxing after working in the garden.</vt:lpstr>
      <vt:lpstr>Spring 2011</vt:lpstr>
      <vt:lpstr>Maintenance </vt:lpstr>
      <vt:lpstr>Slide 14</vt:lpstr>
      <vt:lpstr>Fall Festival</vt:lpstr>
    </vt:vector>
  </TitlesOfParts>
  <Company>Wolf Creek School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Naturalization Project</dc:title>
  <dc:creator>bogathk</dc:creator>
  <cp:lastModifiedBy>bogathk</cp:lastModifiedBy>
  <cp:revision>18</cp:revision>
  <dcterms:created xsi:type="dcterms:W3CDTF">2011-05-03T16:05:31Z</dcterms:created>
  <dcterms:modified xsi:type="dcterms:W3CDTF">2011-05-03T19:56:04Z</dcterms:modified>
</cp:coreProperties>
</file>